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906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8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5246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364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8043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50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812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621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54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9496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442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FC452-3965-48E7-B540-8770147880DD}" type="datetimeFigureOut">
              <a:rPr lang="uk-UA" smtClean="0"/>
              <a:t>30.05.2019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5C580-1C76-42F8-B11B-1B0BFAFAEA3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9797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08" y="202692"/>
            <a:ext cx="5891784" cy="645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06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0" y="182880"/>
            <a:ext cx="684276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21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16" y="158496"/>
            <a:ext cx="6830568" cy="65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10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24" y="164592"/>
            <a:ext cx="6854952" cy="6528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23" y="0"/>
            <a:ext cx="7190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44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24" y="152400"/>
            <a:ext cx="6854952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28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96" y="164592"/>
            <a:ext cx="6845808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65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0" y="207264"/>
            <a:ext cx="6842760" cy="644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90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24" y="170688"/>
            <a:ext cx="6854952" cy="65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43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96" y="219456"/>
            <a:ext cx="6845808" cy="64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65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288" y="201168"/>
            <a:ext cx="6821424" cy="64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08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24" y="158496"/>
            <a:ext cx="6854952" cy="65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1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20" y="170688"/>
            <a:ext cx="6842760" cy="65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2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16" y="170688"/>
            <a:ext cx="6830568" cy="65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98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08" y="207264"/>
            <a:ext cx="6806184" cy="644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33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96" y="146304"/>
            <a:ext cx="6845808" cy="6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38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524" y="182880"/>
            <a:ext cx="6854952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09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16" y="170688"/>
            <a:ext cx="6830568" cy="65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72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09" y="0"/>
            <a:ext cx="7203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130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Широкий екран</PresentationFormat>
  <Paragraphs>0</Paragraphs>
  <Slides>18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Карина Масюк</dc:creator>
  <cp:lastModifiedBy>Карина Масюк</cp:lastModifiedBy>
  <cp:revision>5</cp:revision>
  <dcterms:created xsi:type="dcterms:W3CDTF">2019-05-21T12:18:21Z</dcterms:created>
  <dcterms:modified xsi:type="dcterms:W3CDTF">2019-05-30T12:16:51Z</dcterms:modified>
</cp:coreProperties>
</file>